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changesInfos/changesInfo1.xml" ContentType="application/vnd.ms-powerpoint.changesinfo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5B147A-87B9-BBB4-2861-B54197120914}" v="380" dt="2026-02-06T14:06:39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igh Chapman" userId="S::ashleighchapman@bbrook.co.uk::e84b5404-06dc-410b-a0ba-aeea71e0913d" providerId="AD" clId="Web-{FD5B147A-87B9-BBB4-2861-B54197120914}"/>
    <pc:docChg chg="modSld">
      <pc:chgData name="Ashleigh Chapman" userId="S::ashleighchapman@bbrook.co.uk::e84b5404-06dc-410b-a0ba-aeea71e0913d" providerId="AD" clId="Web-{FD5B147A-87B9-BBB4-2861-B54197120914}" dt="2026-02-06T14:06:39.450" v="234" actId="20577"/>
      <pc:docMkLst>
        <pc:docMk/>
      </pc:docMkLst>
      <pc:sldChg chg="addSp modSp mod setBg">
        <pc:chgData name="Ashleigh Chapman" userId="S::ashleighchapman@bbrook.co.uk::e84b5404-06dc-410b-a0ba-aeea71e0913d" providerId="AD" clId="Web-{FD5B147A-87B9-BBB4-2861-B54197120914}" dt="2026-02-06T14:06:39.450" v="234" actId="20577"/>
        <pc:sldMkLst>
          <pc:docMk/>
          <pc:sldMk cId="109857222" sldId="256"/>
        </pc:sldMkLst>
        <pc:spChg chg="mod">
          <ac:chgData name="Ashleigh Chapman" userId="S::ashleighchapman@bbrook.co.uk::e84b5404-06dc-410b-a0ba-aeea71e0913d" providerId="AD" clId="Web-{FD5B147A-87B9-BBB4-2861-B54197120914}" dt="2026-02-06T14:06:10.730" v="229" actId="1410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shleigh Chapman" userId="S::ashleighchapman@bbrook.co.uk::e84b5404-06dc-410b-a0ba-aeea71e0913d" providerId="AD" clId="Web-{FD5B147A-87B9-BBB4-2861-B54197120914}" dt="2026-02-06T14:04:18.212" v="205" actId="20577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Ashleigh Chapman" userId="S::ashleighchapman@bbrook.co.uk::e84b5404-06dc-410b-a0ba-aeea71e0913d" providerId="AD" clId="Web-{FD5B147A-87B9-BBB4-2861-B54197120914}" dt="2026-02-06T14:06:39.450" v="234" actId="20577"/>
          <ac:spMkLst>
            <pc:docMk/>
            <pc:sldMk cId="109857222" sldId="256"/>
            <ac:spMk id="5" creationId="{519DC4F5-6F97-3EE3-9F10-EE87AC98BC37}"/>
          </ac:spMkLst>
        </pc:spChg>
        <pc:spChg chg="add mod">
          <ac:chgData name="Ashleigh Chapman" userId="S::ashleighchapman@bbrook.co.uk::e84b5404-06dc-410b-a0ba-aeea71e0913d" providerId="AD" clId="Web-{FD5B147A-87B9-BBB4-2861-B54197120914}" dt="2026-02-06T14:05:41.761" v="224" actId="1076"/>
          <ac:spMkLst>
            <pc:docMk/>
            <pc:sldMk cId="109857222" sldId="256"/>
            <ac:spMk id="6" creationId="{B5B4DDBD-F11C-59EC-2CA6-8F578DBFA0AA}"/>
          </ac:spMkLst>
        </pc:spChg>
        <pc:picChg chg="add mod">
          <ac:chgData name="Ashleigh Chapman" userId="S::ashleighchapman@bbrook.co.uk::e84b5404-06dc-410b-a0ba-aeea71e0913d" providerId="AD" clId="Web-{FD5B147A-87B9-BBB4-2861-B54197120914}" dt="2026-02-06T14:05:33.808" v="223" actId="14100"/>
          <ac:picMkLst>
            <pc:docMk/>
            <pc:sldMk cId="109857222" sldId="256"/>
            <ac:picMk id="4" creationId="{4336F2D3-6E65-0261-6A85-AF0A0D6FA44C}"/>
          </ac:picMkLst>
        </pc:picChg>
        <pc:picChg chg="add mod">
          <ac:chgData name="Ashleigh Chapman" userId="S::ashleighchapman@bbrook.co.uk::e84b5404-06dc-410b-a0ba-aeea71e0913d" providerId="AD" clId="Web-{FD5B147A-87B9-BBB4-2861-B54197120914}" dt="2026-02-06T14:06:18.371" v="231" actId="1076"/>
          <ac:picMkLst>
            <pc:docMk/>
            <pc:sldMk cId="109857222" sldId="256"/>
            <ac:picMk id="7" creationId="{182971C9-B284-1D46-4D0A-0A01648C8F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3471" y="417872"/>
            <a:ext cx="8554529" cy="1007374"/>
          </a:xfrm>
        </p:spPr>
        <p:txBody>
          <a:bodyPr/>
          <a:lstStyle/>
          <a:p>
            <a:r>
              <a:rPr lang="en-US" dirty="0"/>
              <a:t>Parents of Year 13 leavers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264" y="1546076"/>
            <a:ext cx="10481094" cy="96564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solidFill>
                  <a:srgbClr val="FF0000"/>
                </a:solidFill>
              </a:rPr>
              <a:t>You are invited to a coffee afternoon with Ashleigh Chapman and some parents of past Billing Brook students to discuss this next step in your child's life </a:t>
            </a:r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4336F2D3-6E65-0261-6A85-AF0A0D6FA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3567" y="5076556"/>
            <a:ext cx="3607998" cy="13631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9DC4F5-6F97-3EE3-9F10-EE87AC98BC37}"/>
              </a:ext>
            </a:extLst>
          </p:cNvPr>
          <p:cNvSpPr txBox="1"/>
          <p:nvPr/>
        </p:nvSpPr>
        <p:spPr>
          <a:xfrm>
            <a:off x="1091045" y="2511462"/>
            <a:ext cx="10005989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A chance to speak to parents who have experienced firsthand what you are going through 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Share any worries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Discuss successes of past students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Go through transition plan with Ashleigh Chapman 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Have a nice hot drink and a cake 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4DDBD-F11C-59EC-2CA6-8F578DBFA0AA}"/>
              </a:ext>
            </a:extLst>
          </p:cNvPr>
          <p:cNvSpPr txBox="1"/>
          <p:nvPr/>
        </p:nvSpPr>
        <p:spPr>
          <a:xfrm>
            <a:off x="420969" y="5681069"/>
            <a:ext cx="6104338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Tuesday 28th April 10am at Billing Brook </a:t>
            </a:r>
          </a:p>
        </p:txBody>
      </p:sp>
      <p:pic>
        <p:nvPicPr>
          <p:cNvPr id="7" name="Picture 6" descr="A plate of chocolate and a cup of coffee&#10;&#10;Description automatically generated">
            <a:extLst>
              <a:ext uri="{FF2B5EF4-FFF2-40B4-BE49-F238E27FC236}">
                <a16:creationId xmlns:a16="http://schemas.microsoft.com/office/drawing/2014/main" id="{182971C9-B284-1D46-4D0A-0A01648C8F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265" y="352696"/>
            <a:ext cx="2112754" cy="114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F10A4F0B073B4EAEB01E08605F41E2" ma:contentTypeVersion="15" ma:contentTypeDescription="Create a new document." ma:contentTypeScope="" ma:versionID="c7dcd530bb4ba1d703119dd6332c3d6c">
  <xsd:schema xmlns:xsd="http://www.w3.org/2001/XMLSchema" xmlns:xs="http://www.w3.org/2001/XMLSchema" xmlns:p="http://schemas.microsoft.com/office/2006/metadata/properties" xmlns:ns2="6e5e5dc4-e3f4-48f2-953d-88ce1e6c4060" xmlns:ns3="855f6bb2-86c7-443a-bc3e-497fbb0ed481" targetNamespace="http://schemas.microsoft.com/office/2006/metadata/properties" ma:root="true" ma:fieldsID="9a80a676b0e66312fc301bb063938e90" ns2:_="" ns3:_="">
    <xsd:import namespace="6e5e5dc4-e3f4-48f2-953d-88ce1e6c4060"/>
    <xsd:import namespace="855f6bb2-86c7-443a-bc3e-497fbb0ed4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e5dc4-e3f4-48f2-953d-88ce1e6c40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b7f5f34-269d-4cd1-afb1-2f59092e26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f6bb2-86c7-443a-bc3e-497fbb0ed48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5e5dc4-e3f4-48f2-953d-88ce1e6c406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C6BD1D-8379-4B74-8BE0-F761285F2024}"/>
</file>

<file path=customXml/itemProps2.xml><?xml version="1.0" encoding="utf-8"?>
<ds:datastoreItem xmlns:ds="http://schemas.openxmlformats.org/officeDocument/2006/customXml" ds:itemID="{A47E837F-E5CC-49C8-A5E4-52CA7A2BA2A5}"/>
</file>

<file path=customXml/itemProps3.xml><?xml version="1.0" encoding="utf-8"?>
<ds:datastoreItem xmlns:ds="http://schemas.openxmlformats.org/officeDocument/2006/customXml" ds:itemID="{BF59A7EB-05D3-4264-98F5-5C256733251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Parents of Year 13 leavers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63</cp:revision>
  <dcterms:created xsi:type="dcterms:W3CDTF">2013-07-15T20:26:40Z</dcterms:created>
  <dcterms:modified xsi:type="dcterms:W3CDTF">2026-02-06T14:06:43Z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0x01010051F10A4F0B073B4EAEB01E08605F41E2</vt:lpwstr>
  </property>
</Properties>
</file>